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1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3/30/2021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video" Target="file:///C:\Documents%20and%20Settings\sravi\Desktop\wmv_file.wmv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4" name="wmv_file.wmv">
            <a:hlinkClick r:id="" action="ppaction://media"/>
          </p:cNvPr>
          <p:cNvPicPr>
            <a:picLocks noRot="1" noChangeAspect="1"/>
          </p:cNvPicPr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1524000" y="1143000"/>
            <a:ext cx="6096000" cy="4572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"/>
                  </p:tgtEl>
                </p:cond>
              </p:nextCondLst>
            </p:seq>
            <p:vide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vide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Miklos Vajna</cp:lastModifiedBy>
  <cp:revision>2</cp:revision>
  <dcterms:created xsi:type="dcterms:W3CDTF">2006-08-16T00:00:00Z</dcterms:created>
  <dcterms:modified xsi:type="dcterms:W3CDTF">2021-03-30T10:52:18Z</dcterms:modified>
</cp:coreProperties>
</file>

<file path=docProps/thumbnail.jpeg>
</file>